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2"/>
  </p:handoutMasterIdLst>
  <p:sldIdLst>
    <p:sldId id="256" r:id="rId2"/>
    <p:sldId id="258" r:id="rId3"/>
    <p:sldId id="262" r:id="rId4"/>
    <p:sldId id="257" r:id="rId5"/>
    <p:sldId id="263" r:id="rId6"/>
    <p:sldId id="259" r:id="rId7"/>
    <p:sldId id="264" r:id="rId8"/>
    <p:sldId id="270" r:id="rId9"/>
    <p:sldId id="265" r:id="rId10"/>
    <p:sldId id="281" r:id="rId11"/>
    <p:sldId id="282" r:id="rId12"/>
    <p:sldId id="261" r:id="rId13"/>
    <p:sldId id="268" r:id="rId14"/>
    <p:sldId id="275" r:id="rId15"/>
    <p:sldId id="276" r:id="rId16"/>
    <p:sldId id="278" r:id="rId17"/>
    <p:sldId id="279" r:id="rId18"/>
    <p:sldId id="283" r:id="rId19"/>
    <p:sldId id="277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576" autoAdjust="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55C9E-0797-472C-B7AA-A15F0E2FD3DB}" type="datetimeFigureOut">
              <a:rPr lang="ru-RU" smtClean="0"/>
              <a:t>18.11.2011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ECE99-5FC7-42C6-84D1-5338861BDD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3153759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Виды </a:t>
            </a:r>
            <a:br>
              <a:rPr lang="ru-RU" sz="6000" dirty="0" smtClean="0"/>
            </a:br>
            <a:r>
              <a:rPr lang="ru-RU" sz="6000" dirty="0" smtClean="0"/>
              <a:t>изобразительного искусства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графика</a:t>
            </a:r>
            <a:endParaRPr lang="ru-RU" dirty="0"/>
          </a:p>
        </p:txBody>
      </p:sp>
      <p:pic>
        <p:nvPicPr>
          <p:cNvPr id="4" name="Рисунок 3" descr="amir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142984"/>
            <a:ext cx="3857652" cy="2757727"/>
          </a:xfrm>
          <a:prstGeom prst="rect">
            <a:avLst/>
          </a:prstGeom>
        </p:spPr>
      </p:pic>
      <p:pic>
        <p:nvPicPr>
          <p:cNvPr id="5" name="Рисунок 4" descr="27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000504"/>
            <a:ext cx="3902934" cy="2667005"/>
          </a:xfrm>
          <a:prstGeom prst="rect">
            <a:avLst/>
          </a:prstGeom>
        </p:spPr>
      </p:pic>
      <p:pic>
        <p:nvPicPr>
          <p:cNvPr id="6" name="Рисунок 5" descr="2724.jpg"/>
          <p:cNvPicPr>
            <a:picLocks noChangeAspect="1"/>
          </p:cNvPicPr>
          <p:nvPr/>
        </p:nvPicPr>
        <p:blipFill>
          <a:blip r:embed="rId4"/>
          <a:srcRect l="9673" t="2702"/>
          <a:stretch>
            <a:fillRect/>
          </a:stretch>
        </p:blipFill>
        <p:spPr>
          <a:xfrm>
            <a:off x="5072066" y="1142983"/>
            <a:ext cx="3843333" cy="5447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7643866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12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_AlternaSw" pitchFamily="34" charset="-52"/>
              </a:rPr>
              <a:t>Художники- графики</a:t>
            </a:r>
            <a:endParaRPr lang="ru-RU" sz="12000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a_AlternaSw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78035E-7 L 0.30278 0.42682 L -0.33333 0.42682 L 5.55556E-7 -5.78035E-7 Z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Книжная графика</a:t>
            </a:r>
            <a:endParaRPr lang="ru-RU" dirty="0"/>
          </a:p>
        </p:txBody>
      </p:sp>
      <p:pic>
        <p:nvPicPr>
          <p:cNvPr id="4" name="Содержимое 3" descr="34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285860"/>
            <a:ext cx="3092741" cy="4525962"/>
          </a:xfrm>
        </p:spPr>
      </p:pic>
      <p:pic>
        <p:nvPicPr>
          <p:cNvPr id="5" name="Рисунок 4" descr="3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285860"/>
            <a:ext cx="311658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84296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_AlternaSw" pitchFamily="34" charset="-52"/>
              </a:rPr>
              <a:t>Художники-иллюстраторы</a:t>
            </a:r>
            <a:endParaRPr lang="ru-RU" sz="10500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a_AlternaSw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2948E-6 L 0.27413 0.37711 L -0.30625 0.37711 L -2.5E-6 -3.2948E-6 Z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357166"/>
            <a:ext cx="3714776" cy="6208539"/>
          </a:xfrm>
        </p:spPr>
      </p:pic>
      <p:sp>
        <p:nvSpPr>
          <p:cNvPr id="5" name="TextBox 4"/>
          <p:cNvSpPr txBox="1"/>
          <p:nvPr/>
        </p:nvSpPr>
        <p:spPr>
          <a:xfrm>
            <a:off x="357158" y="428604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живопись</a:t>
            </a:r>
            <a:endParaRPr lang="ru-RU" sz="3200" b="1" i="1" dirty="0"/>
          </a:p>
        </p:txBody>
      </p:sp>
      <p:pic>
        <p:nvPicPr>
          <p:cNvPr id="6" name="Рисунок 5" descr="4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57165"/>
            <a:ext cx="4262446" cy="63936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428604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Книжная графика</a:t>
            </a:r>
            <a:endParaRPr lang="ru-RU" sz="3200" b="1" i="1" dirty="0"/>
          </a:p>
        </p:txBody>
      </p:sp>
      <p:pic>
        <p:nvPicPr>
          <p:cNvPr id="8" name="Рисунок 7" descr="1221416641_prom_juravlev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357166"/>
            <a:ext cx="4878072" cy="61436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20" y="428604"/>
            <a:ext cx="27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Декоративно-прикладное искусство</a:t>
            </a:r>
            <a:endParaRPr lang="ru-RU" sz="3200" b="1" i="1" dirty="0"/>
          </a:p>
        </p:txBody>
      </p:sp>
      <p:pic>
        <p:nvPicPr>
          <p:cNvPr id="10" name="Рисунок 9" descr="60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214290"/>
            <a:ext cx="3213744" cy="63512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7158" y="500042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скульптура</a:t>
            </a:r>
            <a:endParaRPr lang="ru-RU" sz="3200" b="1" i="1" dirty="0"/>
          </a:p>
        </p:txBody>
      </p:sp>
      <p:pic>
        <p:nvPicPr>
          <p:cNvPr id="12" name="Рисунок 11" descr="sch-eugeny2010_115138.jpg"/>
          <p:cNvPicPr>
            <a:picLocks noChangeAspect="1"/>
          </p:cNvPicPr>
          <p:nvPr/>
        </p:nvPicPr>
        <p:blipFill>
          <a:blip r:embed="rId6" cstate="print"/>
          <a:srcRect r="14453"/>
          <a:stretch>
            <a:fillRect/>
          </a:stretch>
        </p:blipFill>
        <p:spPr>
          <a:xfrm>
            <a:off x="3286116" y="1714488"/>
            <a:ext cx="5214974" cy="4815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5720" y="500042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архитектура</a:t>
            </a:r>
            <a:endParaRPr lang="ru-RU" sz="3200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500042"/>
            <a:ext cx="1785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графика</a:t>
            </a:r>
            <a:endParaRPr lang="ru-RU" sz="3200" dirty="0"/>
          </a:p>
        </p:txBody>
      </p:sp>
      <p:pic>
        <p:nvPicPr>
          <p:cNvPr id="15" name="Рисунок 14" descr="267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868" y="428604"/>
            <a:ext cx="4813254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  <p:bldP spid="9" grpId="1"/>
      <p:bldP spid="11" grpId="0"/>
      <p:bldP spid="11" grpId="1"/>
      <p:bldP spid="13" grpId="0"/>
      <p:bldP spid="13" grpId="1"/>
      <p:bldP spid="14" grpId="0"/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555232" cy="667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Найди архитектуру</a:t>
            </a:r>
            <a:endParaRPr lang="ru-RU" dirty="0"/>
          </a:p>
        </p:txBody>
      </p:sp>
      <p:pic>
        <p:nvPicPr>
          <p:cNvPr id="4" name="Содержимое 3" descr="IMG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2952328" cy="5008414"/>
          </a:xfrm>
        </p:spPr>
      </p:pic>
      <p:pic>
        <p:nvPicPr>
          <p:cNvPr id="5" name="Рисунок 4" descr="lyuda-nogina_214085.jpg"/>
          <p:cNvPicPr>
            <a:picLocks noChangeAspect="1"/>
          </p:cNvPicPr>
          <p:nvPr/>
        </p:nvPicPr>
        <p:blipFill>
          <a:blip r:embed="rId3" cstate="print"/>
          <a:srcRect l="3576" t="2785" r="5233" b="2529"/>
          <a:stretch>
            <a:fillRect/>
          </a:stretch>
        </p:blipFill>
        <p:spPr>
          <a:xfrm>
            <a:off x="4572000" y="1340768"/>
            <a:ext cx="3780420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Autofit/>
          </a:bodyPr>
          <a:lstStyle/>
          <a:p>
            <a:r>
              <a:rPr lang="ru-RU" sz="3000" dirty="0" smtClean="0"/>
              <a:t>Найди декоративно–прикладное искусство</a:t>
            </a:r>
            <a:endParaRPr lang="ru-RU" sz="3000" dirty="0"/>
          </a:p>
        </p:txBody>
      </p:sp>
      <p:pic>
        <p:nvPicPr>
          <p:cNvPr id="7" name="Содержимое 6" descr="dim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1696"/>
          <a:stretch>
            <a:fillRect/>
          </a:stretch>
        </p:blipFill>
        <p:spPr>
          <a:xfrm>
            <a:off x="395536" y="1484784"/>
            <a:ext cx="4464496" cy="4640742"/>
          </a:xfrm>
        </p:spPr>
      </p:pic>
      <p:pic>
        <p:nvPicPr>
          <p:cNvPr id="8" name="Рисунок 7" descr="3418.jpg"/>
          <p:cNvPicPr>
            <a:picLocks noChangeAspect="1"/>
          </p:cNvPicPr>
          <p:nvPr/>
        </p:nvPicPr>
        <p:blipFill>
          <a:blip r:embed="rId3"/>
          <a:srcRect t="7850" b="10998"/>
          <a:stretch>
            <a:fillRect/>
          </a:stretch>
        </p:blipFill>
        <p:spPr>
          <a:xfrm>
            <a:off x="5072066" y="1500174"/>
            <a:ext cx="3669878" cy="4690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979168" cy="595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Найди живопись</a:t>
            </a:r>
            <a:endParaRPr lang="ru-RU" dirty="0"/>
          </a:p>
        </p:txBody>
      </p:sp>
      <p:pic>
        <p:nvPicPr>
          <p:cNvPr id="4" name="Содержимое 3" descr="103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700808"/>
            <a:ext cx="5281760" cy="4320480"/>
          </a:xfrm>
        </p:spPr>
      </p:pic>
      <p:pic>
        <p:nvPicPr>
          <p:cNvPr id="5" name="Рисунок 4" descr="sculpture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00808"/>
            <a:ext cx="2744010" cy="4251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555232" cy="667544"/>
          </a:xfrm>
        </p:spPr>
        <p:txBody>
          <a:bodyPr>
            <a:normAutofit/>
          </a:bodyPr>
          <a:lstStyle/>
          <a:p>
            <a:r>
              <a:rPr lang="ru-RU" dirty="0" smtClean="0"/>
              <a:t>Найди </a:t>
            </a:r>
            <a:r>
              <a:rPr lang="ru-RU" dirty="0" smtClean="0"/>
              <a:t>графику</a:t>
            </a:r>
            <a:endParaRPr lang="ru-RU" dirty="0"/>
          </a:p>
        </p:txBody>
      </p:sp>
      <p:pic>
        <p:nvPicPr>
          <p:cNvPr id="4" name="Содержимое 3" descr="IMG_0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71612"/>
            <a:ext cx="3791215" cy="4357718"/>
          </a:xfrm>
        </p:spPr>
      </p:pic>
      <p:pic>
        <p:nvPicPr>
          <p:cNvPr id="5" name="Рисунок 4" descr="lyuda-nogina_214085.jpg"/>
          <p:cNvPicPr>
            <a:picLocks noChangeAspect="1"/>
          </p:cNvPicPr>
          <p:nvPr/>
        </p:nvPicPr>
        <p:blipFill>
          <a:blip r:embed="rId3"/>
          <a:srcRect b="6628"/>
          <a:stretch>
            <a:fillRect/>
          </a:stretch>
        </p:blipFill>
        <p:spPr>
          <a:xfrm>
            <a:off x="5072066" y="1571612"/>
            <a:ext cx="3423260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339208" cy="667544"/>
          </a:xfrm>
        </p:spPr>
        <p:txBody>
          <a:bodyPr/>
          <a:lstStyle/>
          <a:p>
            <a:r>
              <a:rPr lang="ru-RU" dirty="0" smtClean="0"/>
              <a:t>Найди скульптуру</a:t>
            </a:r>
            <a:endParaRPr lang="ru-RU" dirty="0"/>
          </a:p>
        </p:txBody>
      </p:sp>
      <p:pic>
        <p:nvPicPr>
          <p:cNvPr id="4" name="Содержимое 3" descr="27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3100284" cy="4525962"/>
          </a:xfrm>
        </p:spPr>
      </p:pic>
      <p:pic>
        <p:nvPicPr>
          <p:cNvPr id="5" name="Рисунок 4" descr="98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628800"/>
            <a:ext cx="4352722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</a:t>
            </a:r>
            <a:endParaRPr lang="ru-RU" dirty="0"/>
          </a:p>
        </p:txBody>
      </p:sp>
      <p:pic>
        <p:nvPicPr>
          <p:cNvPr id="4" name="Содержимое 3" descr="teatr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4000527" cy="3000396"/>
          </a:xfrm>
        </p:spPr>
      </p:pic>
      <p:pic>
        <p:nvPicPr>
          <p:cNvPr id="5" name="Рисунок 4" descr="719303548a553c26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214422"/>
            <a:ext cx="4494977" cy="3000396"/>
          </a:xfrm>
          <a:prstGeom prst="rect">
            <a:avLst/>
          </a:prstGeom>
        </p:spPr>
      </p:pic>
      <p:pic>
        <p:nvPicPr>
          <p:cNvPr id="6" name="Рисунок 5" descr="maximklochkov_119261.jpg"/>
          <p:cNvPicPr>
            <a:picLocks noChangeAspect="1"/>
          </p:cNvPicPr>
          <p:nvPr/>
        </p:nvPicPr>
        <p:blipFill>
          <a:blip r:embed="rId4" cstate="print"/>
          <a:srcRect l="26953" t="7022" r="9765" b="35042"/>
          <a:stretch>
            <a:fillRect/>
          </a:stretch>
        </p:blipFill>
        <p:spPr>
          <a:xfrm>
            <a:off x="2428860" y="4286256"/>
            <a:ext cx="3857652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067400" cy="739552"/>
          </a:xfrm>
        </p:spPr>
        <p:txBody>
          <a:bodyPr>
            <a:normAutofit/>
          </a:bodyPr>
          <a:lstStyle/>
          <a:p>
            <a:r>
              <a:rPr lang="ru-RU" dirty="0" smtClean="0"/>
              <a:t>Найди книжную графику</a:t>
            </a:r>
            <a:endParaRPr lang="ru-RU" dirty="0"/>
          </a:p>
        </p:txBody>
      </p:sp>
      <p:pic>
        <p:nvPicPr>
          <p:cNvPr id="4" name="Содержимое 3" descr="34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32570" y="1484784"/>
            <a:ext cx="3288724" cy="4824536"/>
          </a:xfrm>
        </p:spPr>
      </p:pic>
      <p:pic>
        <p:nvPicPr>
          <p:cNvPr id="5" name="Рисунок 4" descr="bacilla-g_245980.jpg"/>
          <p:cNvPicPr>
            <a:picLocks noChangeAspect="1"/>
          </p:cNvPicPr>
          <p:nvPr/>
        </p:nvPicPr>
        <p:blipFill>
          <a:blip r:embed="rId3" cstate="print"/>
          <a:srcRect l="32476"/>
          <a:stretch>
            <a:fillRect/>
          </a:stretch>
        </p:blipFill>
        <p:spPr>
          <a:xfrm>
            <a:off x="467544" y="1484784"/>
            <a:ext cx="4387528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214422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_AlternaSw" pitchFamily="34" charset="-52"/>
              </a:rPr>
              <a:t>архитекторы</a:t>
            </a:r>
            <a:endParaRPr lang="ru-RU" sz="12000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a_AlternaSw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9.24855E-7 L 0.31875 0.45503 L -0.31407 0.45503 L 3.05556E-6 9.24855E-7 Z " pathEditMode="relative" rAng="0" ptsTypes="FFFF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скульптура</a:t>
            </a:r>
            <a:endParaRPr lang="ru-RU" dirty="0"/>
          </a:p>
        </p:txBody>
      </p:sp>
      <p:pic>
        <p:nvPicPr>
          <p:cNvPr id="4" name="Содержимое 3" descr="27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3198346" cy="4525962"/>
          </a:xfrm>
        </p:spPr>
      </p:pic>
      <p:pic>
        <p:nvPicPr>
          <p:cNvPr id="5" name="Рисунок 4" descr="6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428735"/>
            <a:ext cx="2767968" cy="4508091"/>
          </a:xfrm>
          <a:prstGeom prst="rect">
            <a:avLst/>
          </a:prstGeom>
        </p:spPr>
      </p:pic>
      <p:pic>
        <p:nvPicPr>
          <p:cNvPr id="6" name="Рисунок 5" descr="6068.jpg"/>
          <p:cNvPicPr>
            <a:picLocks noChangeAspect="1"/>
          </p:cNvPicPr>
          <p:nvPr/>
        </p:nvPicPr>
        <p:blipFill>
          <a:blip r:embed="rId4" cstate="print"/>
          <a:srcRect l="3575" t="3390" r="6057"/>
          <a:stretch>
            <a:fillRect/>
          </a:stretch>
        </p:blipFill>
        <p:spPr>
          <a:xfrm>
            <a:off x="3214678" y="1500174"/>
            <a:ext cx="3214710" cy="4286280"/>
          </a:xfrm>
          <a:prstGeom prst="rect">
            <a:avLst/>
          </a:prstGeom>
          <a:ln w="63500">
            <a:gradFill>
              <a:gsLst>
                <a:gs pos="0">
                  <a:srgbClr val="663300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142984"/>
            <a:ext cx="7858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_AlternaSw" pitchFamily="34" charset="-52"/>
              </a:rPr>
              <a:t>скульпторы</a:t>
            </a:r>
            <a:endParaRPr lang="ru-RU" sz="12000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a_AlternaSw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5087E-6 L 0.29705 0.47191 L -0.31771 0.46983 L -2.5E-6 -4.45087E-6 Z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Декоративно-прикладное искусство</a:t>
            </a:r>
            <a:endParaRPr lang="ru-RU" dirty="0"/>
          </a:p>
        </p:txBody>
      </p:sp>
      <p:pic>
        <p:nvPicPr>
          <p:cNvPr id="4" name="Содержимое 3" descr="dymkovo_toys_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3835987" cy="3643338"/>
          </a:xfrm>
        </p:spPr>
      </p:pic>
      <p:pic>
        <p:nvPicPr>
          <p:cNvPr id="5" name="Рисунок 4" descr="post-25406-11768521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054081"/>
            <a:ext cx="4269302" cy="33655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535782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Дымковская игрушка</a:t>
            </a:r>
            <a:endParaRPr lang="ru-RU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357430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Городецкая роспись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80724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_AlternaSw" pitchFamily="34" charset="-52"/>
              </a:rPr>
              <a:t>Народные умельцы,</a:t>
            </a:r>
          </a:p>
          <a:p>
            <a:pPr algn="ctr"/>
            <a:r>
              <a:rPr lang="ru-RU" sz="12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_AlternaSw" pitchFamily="34" charset="-52"/>
              </a:rPr>
              <a:t>мастера</a:t>
            </a:r>
            <a:endParaRPr lang="ru-RU" sz="12000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a_AlternaSw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9873 L 0.28767 0.28763 L -0.28125 0.28554 L 0.00069 -0.09873 Z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живопись</a:t>
            </a:r>
            <a:endParaRPr lang="ru-RU" dirty="0"/>
          </a:p>
        </p:txBody>
      </p:sp>
      <p:pic>
        <p:nvPicPr>
          <p:cNvPr id="4" name="Содержимое 3" descr="30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689"/>
          <a:stretch>
            <a:fillRect/>
          </a:stretch>
        </p:blipFill>
        <p:spPr>
          <a:xfrm>
            <a:off x="857224" y="1285860"/>
            <a:ext cx="3786182" cy="2714644"/>
          </a:xfrm>
        </p:spPr>
      </p:pic>
      <p:pic>
        <p:nvPicPr>
          <p:cNvPr id="5" name="Рисунок 4" descr="8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285860"/>
            <a:ext cx="3531032" cy="2571768"/>
          </a:xfrm>
          <a:prstGeom prst="rect">
            <a:avLst/>
          </a:prstGeom>
        </p:spPr>
      </p:pic>
      <p:pic>
        <p:nvPicPr>
          <p:cNvPr id="6" name="Рисунок 5" descr="117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4143380"/>
            <a:ext cx="3714776" cy="2422034"/>
          </a:xfrm>
          <a:prstGeom prst="rect">
            <a:avLst/>
          </a:prstGeom>
        </p:spPr>
      </p:pic>
      <p:pic>
        <p:nvPicPr>
          <p:cNvPr id="7" name="Рисунок 6" descr="6959.jpg"/>
          <p:cNvPicPr>
            <a:picLocks noChangeAspect="1"/>
          </p:cNvPicPr>
          <p:nvPr/>
        </p:nvPicPr>
        <p:blipFill>
          <a:blip r:embed="rId5" cstate="print"/>
          <a:srcRect t="11694" b="16190"/>
          <a:stretch>
            <a:fillRect/>
          </a:stretch>
        </p:blipFill>
        <p:spPr>
          <a:xfrm>
            <a:off x="5072066" y="4071942"/>
            <a:ext cx="3500462" cy="2529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57166"/>
            <a:ext cx="7643866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12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_AlternaSw" pitchFamily="34" charset="-52"/>
              </a:rPr>
              <a:t>Художники-живописцы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78035E-7 L 0.30278 0.42682 L -0.33333 0.42682 L 5.55556E-7 -5.78035E-7 Z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26">
      <a:dk1>
        <a:sysClr val="windowText" lastClr="000000"/>
      </a:dk1>
      <a:lt1>
        <a:sysClr val="window" lastClr="FFFFFF"/>
      </a:lt1>
      <a:dk2>
        <a:srgbClr val="4E3B30"/>
      </a:dk2>
      <a:lt2>
        <a:srgbClr val="D5E3EF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541</TotalTime>
  <Words>45</Words>
  <Application>Microsoft Office PowerPoint</Application>
  <PresentationFormat>Экран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Виды  изобразительного искусства</vt:lpstr>
      <vt:lpstr>архитектура</vt:lpstr>
      <vt:lpstr>Слайд 3</vt:lpstr>
      <vt:lpstr>скульптура</vt:lpstr>
      <vt:lpstr>Слайд 5</vt:lpstr>
      <vt:lpstr>Декоративно-прикладное искусство</vt:lpstr>
      <vt:lpstr>Слайд 7</vt:lpstr>
      <vt:lpstr>живопись</vt:lpstr>
      <vt:lpstr>Слайд 9</vt:lpstr>
      <vt:lpstr>графика</vt:lpstr>
      <vt:lpstr>Слайд 11</vt:lpstr>
      <vt:lpstr>Книжная графика</vt:lpstr>
      <vt:lpstr>Слайд 13</vt:lpstr>
      <vt:lpstr>Слайд 14</vt:lpstr>
      <vt:lpstr>Найди архитектуру</vt:lpstr>
      <vt:lpstr>Найди декоративно–прикладное искусство</vt:lpstr>
      <vt:lpstr>Найди живопись</vt:lpstr>
      <vt:lpstr>Найди графику</vt:lpstr>
      <vt:lpstr>Найди скульптуру</vt:lpstr>
      <vt:lpstr>Найди книжную графику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31</cp:revision>
  <dcterms:created xsi:type="dcterms:W3CDTF">2009-11-16T09:11:28Z</dcterms:created>
  <dcterms:modified xsi:type="dcterms:W3CDTF">2011-11-18T10:06:24Z</dcterms:modified>
</cp:coreProperties>
</file>